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77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A74EF9-20C5-4D9F-8AD3-B7B7A553A809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12B3D-F6B3-4D3F-BEA1-03535081332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12B3D-F6B3-4D3F-BEA1-03535081332E}" type="slidenum">
              <a:rPr lang="ru-RU" smtClean="0"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12B3D-F6B3-4D3F-BEA1-03535081332E}" type="slidenum">
              <a:rPr lang="ru-RU" smtClean="0"/>
              <a:t>40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8436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437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5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6" name="Group 8"/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18441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4"/>
                    <a:ext cx="2919" cy="21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8442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8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18445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46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1" y="3150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9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18448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9"/>
                      <a:ext cx="1814" cy="3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49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3" y="2806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0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18451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7" y="1832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52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8454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55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18457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58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70" y="1582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3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18460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89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61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4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18463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64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7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5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18466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9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67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2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18469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4" cy="3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70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3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7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18472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73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7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18475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76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9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18478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79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2" y="1759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0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18481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82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6"/>
                      <a:ext cx="754" cy="34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1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18484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85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2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18487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88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899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3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18490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91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89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4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18493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94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5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18496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8"/>
                      <a:ext cx="1100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497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1"/>
                      <a:ext cx="591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6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18499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1" y="924"/>
                      <a:ext cx="106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00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7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18502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03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8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18505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06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2" y="445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18507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5" y="949"/>
                    <a:ext cx="1027" cy="14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8508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29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18510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11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1" y="181"/>
                      <a:ext cx="570" cy="2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0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18513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1" y="915"/>
                      <a:ext cx="1155" cy="27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14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30" y="261"/>
                      <a:ext cx="620" cy="42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1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18516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6" y="960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17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50" y="220"/>
                      <a:ext cx="512" cy="1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432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18519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20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5" y="3512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433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18522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8"/>
                      <a:ext cx="159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23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434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18525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2" y="2695"/>
                      <a:ext cx="1711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26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4" y="3898"/>
                      <a:ext cx="918" cy="47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435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18528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29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1" y="3436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438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18531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1"/>
                      <a:ext cx="1650" cy="29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32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5" cy="46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439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18534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8" y="2661"/>
                      <a:ext cx="160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35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2" y="3747"/>
                      <a:ext cx="859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440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18537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4"/>
                      <a:ext cx="147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38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443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18540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0" y="2760"/>
                      <a:ext cx="1437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8541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18444" name="Group 110"/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18447" name="Group 111"/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18544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6" y="456"/>
                    <a:ext cx="2567" cy="2046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8545" name="Arc 113"/>
                  <p:cNvSpPr>
                    <a:spLocks/>
                  </p:cNvSpPr>
                  <p:nvPr/>
                </p:nvSpPr>
                <p:spPr bwMode="hidden">
                  <a:xfrm flipH="1">
                    <a:off x="388" y="1601"/>
                    <a:ext cx="2016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8546" name="Arc 114"/>
                  <p:cNvSpPr>
                    <a:spLocks/>
                  </p:cNvSpPr>
                  <p:nvPr/>
                </p:nvSpPr>
                <p:spPr bwMode="hidden">
                  <a:xfrm>
                    <a:off x="3029" y="1181"/>
                    <a:ext cx="1426" cy="2379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8547" name="Arc 115"/>
                  <p:cNvSpPr>
                    <a:spLocks/>
                  </p:cNvSpPr>
                  <p:nvPr/>
                </p:nvSpPr>
                <p:spPr bwMode="hidden">
                  <a:xfrm flipH="1">
                    <a:off x="74" y="813"/>
                    <a:ext cx="2540" cy="2379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8548" name="Arc 116"/>
                  <p:cNvSpPr>
                    <a:spLocks/>
                  </p:cNvSpPr>
                  <p:nvPr/>
                </p:nvSpPr>
                <p:spPr bwMode="hidden">
                  <a:xfrm flipH="1">
                    <a:off x="790" y="313"/>
                    <a:ext cx="1850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8549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4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8550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800" y="438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18551" name="Freeform 119"/>
                <p:cNvSpPr>
                  <a:spLocks/>
                </p:cNvSpPr>
                <p:nvPr/>
              </p:nvSpPr>
              <p:spPr bwMode="hidden">
                <a:xfrm rot="20253369">
                  <a:off x="3280" y="1529"/>
                  <a:ext cx="442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18450" name="Group 120"/>
            <p:cNvGrpSpPr>
              <a:grpSpLocks/>
            </p:cNvGrpSpPr>
            <p:nvPr/>
          </p:nvGrpSpPr>
          <p:grpSpPr bwMode="auto"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18553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54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55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56" name="Arc 124"/>
              <p:cNvSpPr>
                <a:spLocks/>
              </p:cNvSpPr>
              <p:nvPr/>
            </p:nvSpPr>
            <p:spPr bwMode="hidden">
              <a:xfrm flipH="1">
                <a:off x="210" y="1168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57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58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59" name="Freeform 127"/>
              <p:cNvSpPr>
                <a:spLocks/>
              </p:cNvSpPr>
              <p:nvPr/>
            </p:nvSpPr>
            <p:spPr bwMode="hidden">
              <a:xfrm>
                <a:off x="3301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60" name="Freeform 128"/>
              <p:cNvSpPr>
                <a:spLocks/>
              </p:cNvSpPr>
              <p:nvPr/>
            </p:nvSpPr>
            <p:spPr bwMode="hidden">
              <a:xfrm rot="19660755" flipV="1">
                <a:off x="2546" y="2150"/>
                <a:ext cx="442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61" name="Freeform 129"/>
              <p:cNvSpPr>
                <a:spLocks/>
              </p:cNvSpPr>
              <p:nvPr/>
            </p:nvSpPr>
            <p:spPr bwMode="hidden">
              <a:xfrm flipH="1">
                <a:off x="489" y="2504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62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63" name="Freeform 131"/>
              <p:cNvSpPr>
                <a:spLocks/>
              </p:cNvSpPr>
              <p:nvPr/>
            </p:nvSpPr>
            <p:spPr bwMode="hidden">
              <a:xfrm>
                <a:off x="4401" y="2280"/>
                <a:ext cx="1007" cy="160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64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65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3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566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2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18567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8568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8569" name="Rectangle 13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18570" name="Rectangle 1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8571" name="Rectangle 13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17412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413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17415" name="Oval 7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416" name="Oval 8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5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17418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419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6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7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17422" name="Oval 14"/>
                <p:cNvSpPr>
                  <a:spLocks noChangeArrowheads="1"/>
                </p:cNvSpPr>
                <p:nvPr/>
              </p:nvSpPr>
              <p:spPr bwMode="hidden">
                <a:xfrm>
                  <a:off x="1265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7423" name="Oval 15"/>
                <p:cNvSpPr>
                  <a:spLocks noChangeArrowheads="1"/>
                </p:cNvSpPr>
                <p:nvPr/>
              </p:nvSpPr>
              <p:spPr bwMode="hidden">
                <a:xfrm>
                  <a:off x="2380" y="1601"/>
                  <a:ext cx="579" cy="406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8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9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17426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65" y="2236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27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1" y="3150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17429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4" y="2019"/>
                    <a:ext cx="1814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30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3" y="2806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1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17432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7" y="1832"/>
                    <a:ext cx="1736" cy="30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33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2" y="2420"/>
                    <a:ext cx="932" cy="47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17435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24" y="1636"/>
                    <a:ext cx="1677" cy="33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36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95" y="2037"/>
                    <a:ext cx="901" cy="52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3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17438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8" y="1414"/>
                    <a:ext cx="154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39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2"/>
                    <a:ext cx="830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4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17441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3" y="1289"/>
                    <a:ext cx="1404" cy="21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42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9" y="1269"/>
                    <a:ext cx="754" cy="34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5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17444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8" y="1129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45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55" y="917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17447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6" y="2359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48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2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17450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4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51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5" y="2983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8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17453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09"/>
                    <a:ext cx="1736" cy="30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54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2" y="2597"/>
                    <a:ext cx="932" cy="47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9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17456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3"/>
                    <a:ext cx="1677" cy="33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57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4"/>
                    <a:ext cx="901" cy="52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17459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91"/>
                    <a:ext cx="154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60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2" y="1759"/>
                    <a:ext cx="830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17462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6"/>
                    <a:ext cx="1404" cy="21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63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6"/>
                    <a:ext cx="754" cy="34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2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17465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66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4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3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17468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3" y="1238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69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6" y="899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4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17471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81" y="438"/>
                    <a:ext cx="484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72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1"/>
                    <a:ext cx="260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5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17474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7" y="383"/>
                    <a:ext cx="491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75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4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6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17477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4" y="958"/>
                    <a:ext cx="1100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78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6" y="231"/>
                    <a:ext cx="591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7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17480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1" y="924"/>
                    <a:ext cx="1061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81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19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8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17483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22" y="1023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84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5" y="672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9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17486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3" y="947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87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2" y="445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17488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7489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0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30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17491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1" y="938"/>
                    <a:ext cx="1062" cy="1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92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70" cy="2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31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17494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1" y="915"/>
                    <a:ext cx="1155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95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0" y="261"/>
                    <a:ext cx="620" cy="42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73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17497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6" y="960"/>
                    <a:ext cx="954" cy="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498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0"/>
                    <a:ext cx="512" cy="1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7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17500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10" y="2475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501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12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79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17503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7" y="2578"/>
                    <a:ext cx="159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504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2" y="3636"/>
                    <a:ext cx="856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82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17506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42" y="2695"/>
                    <a:ext cx="1711" cy="301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507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34" y="3898"/>
                    <a:ext cx="918" cy="47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85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17509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8" y="2423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510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1" y="3436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17512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41"/>
                    <a:ext cx="1650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513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15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93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17515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61"/>
                    <a:ext cx="1601" cy="24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516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2" y="3747"/>
                    <a:ext cx="85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96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17518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06" y="2714"/>
                    <a:ext cx="1471" cy="24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519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6" y="3732"/>
                    <a:ext cx="790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499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17521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0" y="2760"/>
                    <a:ext cx="1437" cy="188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7522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49" y="3787"/>
                    <a:ext cx="771" cy="29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17523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1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24" name="Arc 116"/>
              <p:cNvSpPr>
                <a:spLocks/>
              </p:cNvSpPr>
              <p:nvPr/>
            </p:nvSpPr>
            <p:spPr bwMode="hidden">
              <a:xfrm flipH="1">
                <a:off x="3528" y="726"/>
                <a:ext cx="833" cy="903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25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26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7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27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2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28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29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0" name="Arc 122"/>
              <p:cNvSpPr>
                <a:spLocks/>
              </p:cNvSpPr>
              <p:nvPr/>
            </p:nvSpPr>
            <p:spPr bwMode="hidden">
              <a:xfrm>
                <a:off x="4268" y="585"/>
                <a:ext cx="394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1" name="Arc 123"/>
              <p:cNvSpPr>
                <a:spLocks/>
              </p:cNvSpPr>
              <p:nvPr/>
            </p:nvSpPr>
            <p:spPr bwMode="hidden">
              <a:xfrm>
                <a:off x="4303" y="463"/>
                <a:ext cx="55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2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3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3" cy="3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4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5" name="Arc 127"/>
              <p:cNvSpPr>
                <a:spLocks/>
              </p:cNvSpPr>
              <p:nvPr/>
            </p:nvSpPr>
            <p:spPr bwMode="hidden">
              <a:xfrm flipH="1">
                <a:off x="3425" y="123"/>
                <a:ext cx="725" cy="903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6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9" cy="904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7" name="Freeform 129"/>
              <p:cNvSpPr>
                <a:spLocks/>
              </p:cNvSpPr>
              <p:nvPr/>
            </p:nvSpPr>
            <p:spPr bwMode="hidden">
              <a:xfrm flipH="1">
                <a:off x="3307" y="982"/>
                <a:ext cx="425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8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39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40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41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5" cy="41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42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6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43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4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544" name="Freeform 136"/>
              <p:cNvSpPr>
                <a:spLocks/>
              </p:cNvSpPr>
              <p:nvPr/>
            </p:nvSpPr>
            <p:spPr bwMode="hidden">
              <a:xfrm rot="1346631" flipH="1">
                <a:off x="3783" y="590"/>
                <a:ext cx="173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17545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7546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547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9F1C697-78BF-41D7-B6E9-AC94338638C3}" type="datetimeFigureOut">
              <a:rPr lang="ru-RU" smtClean="0"/>
              <a:t>10.05.2013</a:t>
            </a:fld>
            <a:endParaRPr lang="ru-RU"/>
          </a:p>
        </p:txBody>
      </p:sp>
      <p:sp>
        <p:nvSpPr>
          <p:cNvPr id="17548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7549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0D708DE-856D-42BD-B583-0D59ACE87565}" type="slidenum">
              <a:rPr lang="ru-RU" smtClean="0"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500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0;&#1076;&#1084;&#1080;&#1085;&#1080;&#1089;&#1090;&#1088;&#1072;&#1090;&#1086;&#1088;\&#1056;&#1072;&#1073;&#1086;&#1095;&#1080;&#1081;%20&#1089;&#1090;&#1086;&#1083;\&#1040;&#1083;&#1077;&#1082;&#1089;&#1072;&#1085;&#1076;&#1088;%20&#1043;&#1088;&#1072;&#1076;&#1089;&#1082;&#1080;&#1081;%20-%20&#1050;&#1072;&#1082;%20&#1084;&#1086;&#1083;&#1086;&#1076;&#1099;%20&#1084;&#1099;%20&#1073;&#1099;&#1083;&#1080;_mp3cut.foxcom.su_.mp3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0;&#1076;&#1084;&#1080;&#1085;&#1080;&#1089;&#1090;&#1088;&#1072;&#1090;&#1086;&#1088;\&#1056;&#1072;&#1073;&#1086;&#1095;&#1080;&#1081;%20&#1089;&#1090;&#1086;&#1083;\&#1084;&#1072;&#1088;&#1096;%20&#1087;&#1088;&#1086;&#1097;&#1072;&#1085;&#1080;&#1077;%20&#1089;&#1083;&#1086;&#1074;&#1103;&#1085;&#1082;&#1080;i.mp3" TargetMode="Externa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0;&#1076;&#1084;&#1080;&#1085;&#1080;&#1089;&#1090;&#1088;&#1072;&#1090;&#1086;&#1088;\&#1052;&#1086;&#1080;%20&#1076;&#1086;&#1082;&#1091;&#1084;&#1077;&#1085;&#1090;&#1099;\Downloads\Lev-Leschenko-(muzofon.com).mp3" TargetMode="External"/><Relationship Id="rId4" Type="http://schemas.openxmlformats.org/officeDocument/2006/relationships/image" Target="../media/image46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785786" y="4143380"/>
            <a:ext cx="7772400" cy="1627187"/>
          </a:xfrm>
        </p:spPr>
        <p:txBody>
          <a:bodyPr/>
          <a:lstStyle/>
          <a:p>
            <a:r>
              <a:rPr lang="ru-RU" dirty="0" smtClean="0"/>
              <a:t>Южно-Кубанское поселение празднует 68 годовщину Великой Победы</a:t>
            </a:r>
            <a:endParaRPr lang="ru-RU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_004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00100" y="1821621"/>
            <a:ext cx="6715172" cy="503637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«Как молоды мы были!», Концертная программа для ветеранов ВОВ и тружеников тыла</a:t>
            </a:r>
            <a:endParaRPr lang="ru-RU" sz="2800" dirty="0"/>
          </a:p>
        </p:txBody>
      </p:sp>
      <p:pic>
        <p:nvPicPr>
          <p:cNvPr id="6" name="Александр Градский - Как молоды мы были_mp3cut.foxcom.su_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4293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612" y="0"/>
            <a:ext cx="9123387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424" y="53553"/>
            <a:ext cx="9099576" cy="6804447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-1"/>
            <a:ext cx="9144000" cy="6858001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781" y="0"/>
            <a:ext cx="9120219" cy="6840165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826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IMG_0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424" y="-107157"/>
            <a:ext cx="9099576" cy="6824682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00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0"/>
            <a:ext cx="5143504" cy="6858005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00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Фото064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4018370" cy="5357826"/>
          </a:xfrm>
        </p:spPr>
      </p:pic>
      <p:pic>
        <p:nvPicPr>
          <p:cNvPr id="5" name="Рисунок 4" descr="Фото06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5357826"/>
            <a:ext cx="40719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Поздравление ветеранов ВОВ и тружеников тыла </a:t>
            </a:r>
            <a:r>
              <a:rPr lang="ru-RU" dirty="0" smtClean="0"/>
              <a:t>на дому</a:t>
            </a:r>
            <a:endParaRPr lang="ru-RU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Фото065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143504" cy="6858006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«Вахта памяти» - встреча участников автопробега</a:t>
            </a:r>
            <a:endParaRPr lang="ru-RU" sz="3200" dirty="0"/>
          </a:p>
        </p:txBody>
      </p:sp>
      <p:pic>
        <p:nvPicPr>
          <p:cNvPr id="4" name="Содержимое 3" descr="IMG_295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42976" y="1821621"/>
            <a:ext cx="6715172" cy="5036379"/>
          </a:xfrm>
        </p:spPr>
      </p:pic>
      <p:pic>
        <p:nvPicPr>
          <p:cNvPr id="5" name="марш прощание словянки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57158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4000" numSld="22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29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IMG_30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0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04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«Свеча памяти» - гражданская панихида</a:t>
            </a:r>
            <a:endParaRPr lang="ru-RU" dirty="0"/>
          </a:p>
        </p:txBody>
      </p:sp>
      <p:pic>
        <p:nvPicPr>
          <p:cNvPr id="4" name="Содержимое 3" descr="IMG_30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5984" y="1714488"/>
            <a:ext cx="6858016" cy="5143512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4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6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6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6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17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18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00298" y="1875222"/>
            <a:ext cx="6643702" cy="4982777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68580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Вспомните и мир светлее станет» - литературная музыкальная </a:t>
            </a:r>
            <a:r>
              <a:rPr lang="ru-RU" sz="3200" dirty="0" smtClean="0"/>
              <a:t>композиция</a:t>
            </a:r>
            <a:endParaRPr lang="ru-RU" sz="3200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19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2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Митинг — реквием солдату-победителю</a:t>
            </a:r>
            <a:endParaRPr lang="ru-RU" dirty="0"/>
          </a:p>
        </p:txBody>
      </p:sp>
      <p:pic>
        <p:nvPicPr>
          <p:cNvPr id="4" name="Содержимое 3" descr="IMG_325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00166" y="1734724"/>
            <a:ext cx="6715172" cy="5036380"/>
          </a:xfrm>
        </p:spPr>
      </p:pic>
      <p:pic>
        <p:nvPicPr>
          <p:cNvPr id="5" name="Lev-Leschenko-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8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8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9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2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0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2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3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6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6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6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6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7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7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8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3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4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4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4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4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43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43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34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0653-1280x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29422"/>
          </a:xfr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">
  <a:themeElements>
    <a:clrScheme name="Салют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Салют">
      <a:majorFont>
        <a:latin typeface="Arial Black"/>
        <a:ea typeface=""/>
        <a:cs typeface="Arial"/>
      </a:majorFont>
      <a:minorFont>
        <a:latin typeface="Arial Black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алют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90</TotalTime>
  <Words>60</Words>
  <Application>Microsoft Office PowerPoint</Application>
  <PresentationFormat>Экран (4:3)</PresentationFormat>
  <Paragraphs>9</Paragraphs>
  <Slides>69</Slides>
  <Notes>2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Тема4</vt:lpstr>
      <vt:lpstr>Южно-Кубанское поселение празднует 68 годовщину Великой Победы</vt:lpstr>
      <vt:lpstr>«Как молоды мы были!», Концертная программа для ветеранов ВОВ и тружеников тыла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«Вахта памяти» - встреча участников автопробега</vt:lpstr>
      <vt:lpstr>Слайд 22</vt:lpstr>
      <vt:lpstr>Слайд 23</vt:lpstr>
      <vt:lpstr>Слайд 24</vt:lpstr>
      <vt:lpstr>Слайд 25</vt:lpstr>
      <vt:lpstr>«Свеча памяти» - гражданская панихида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Митинг — реквием солдату-победителю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Южно-Кубанское поселение празднует 68 годовщину Великой Победы</dc:title>
  <dc:creator>Admin</dc:creator>
  <cp:lastModifiedBy>Admin</cp:lastModifiedBy>
  <cp:revision>9</cp:revision>
  <dcterms:created xsi:type="dcterms:W3CDTF">2013-05-10T06:33:15Z</dcterms:created>
  <dcterms:modified xsi:type="dcterms:W3CDTF">2013-05-10T08:03:49Z</dcterms:modified>
</cp:coreProperties>
</file>